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2475FC-741C-4604-BEB5-3EF5076DE772}" type="datetimeFigureOut">
              <a:rPr lang="fr-FR" smtClean="0"/>
              <a:t>02/02/2016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54AC4E-4435-4280-B7EE-447F55A7D9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810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4AC4E-4435-4280-B7EE-447F55A7D92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8001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0577-F8C5-4358-B694-00EAB4A93408}" type="datetimeFigureOut">
              <a:rPr lang="fr-FR" smtClean="0"/>
              <a:t>02/02/2016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B163E-2946-48BF-93BF-0F535D3768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882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0577-F8C5-4358-B694-00EAB4A93408}" type="datetimeFigureOut">
              <a:rPr lang="fr-FR" smtClean="0"/>
              <a:t>02/02/2016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C18B163E-2946-48BF-93BF-0F535D3768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9978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0577-F8C5-4358-B694-00EAB4A93408}" type="datetimeFigureOut">
              <a:rPr lang="fr-FR" smtClean="0"/>
              <a:t>02/02/2016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B163E-2946-48BF-93BF-0F535D3768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030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0577-F8C5-4358-B694-00EAB4A93408}" type="datetimeFigureOut">
              <a:rPr lang="fr-FR" smtClean="0"/>
              <a:t>02/02/2016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B163E-2946-48BF-93BF-0F535D3768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0083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0577-F8C5-4358-B694-00EAB4A93408}" type="datetimeFigureOut">
              <a:rPr lang="fr-FR" smtClean="0"/>
              <a:t>02/02/2016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B163E-2946-48BF-93BF-0F535D3768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7293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0577-F8C5-4358-B694-00EAB4A93408}" type="datetimeFigureOut">
              <a:rPr lang="fr-FR" smtClean="0"/>
              <a:t>02/02/2016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B163E-2946-48BF-93BF-0F535D3768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3489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0577-F8C5-4358-B694-00EAB4A93408}" type="datetimeFigureOut">
              <a:rPr lang="fr-FR" smtClean="0"/>
              <a:t>02/02/2016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B163E-2946-48BF-93BF-0F535D3768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2018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0577-F8C5-4358-B694-00EAB4A93408}" type="datetimeFigureOut">
              <a:rPr lang="fr-FR" smtClean="0"/>
              <a:t>02/02/2016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B163E-2946-48BF-93BF-0F535D3768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8985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0577-F8C5-4358-B694-00EAB4A93408}" type="datetimeFigureOut">
              <a:rPr lang="fr-FR" smtClean="0"/>
              <a:t>02/02/2016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B163E-2946-48BF-93BF-0F535D3768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961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0577-F8C5-4358-B694-00EAB4A93408}" type="datetimeFigureOut">
              <a:rPr lang="fr-FR" smtClean="0"/>
              <a:t>02/02/2016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B163E-2946-48BF-93BF-0F535D3768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0747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0577-F8C5-4358-B694-00EAB4A93408}" type="datetimeFigureOut">
              <a:rPr lang="fr-FR" smtClean="0"/>
              <a:t>02/02/2016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B163E-2946-48BF-93BF-0F535D3768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737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0577-F8C5-4358-B694-00EAB4A93408}" type="datetimeFigureOut">
              <a:rPr lang="fr-FR" smtClean="0"/>
              <a:t>02/02/2016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B163E-2946-48BF-93BF-0F535D3768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6750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0577-F8C5-4358-B694-00EAB4A93408}" type="datetimeFigureOut">
              <a:rPr lang="fr-FR" smtClean="0"/>
              <a:t>02/02/2016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B163E-2946-48BF-93BF-0F535D3768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26873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0577-F8C5-4358-B694-00EAB4A93408}" type="datetimeFigureOut">
              <a:rPr lang="fr-FR" smtClean="0"/>
              <a:t>02/02/2016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B163E-2946-48BF-93BF-0F535D3768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33234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0577-F8C5-4358-B694-00EAB4A93408}" type="datetimeFigureOut">
              <a:rPr lang="fr-FR" smtClean="0"/>
              <a:t>02/02/2016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B163E-2946-48BF-93BF-0F535D3768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04439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0577-F8C5-4358-B694-00EAB4A93408}" type="datetimeFigureOut">
              <a:rPr lang="fr-FR" smtClean="0"/>
              <a:t>02/02/2016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B163E-2946-48BF-93BF-0F535D3768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91116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0577-F8C5-4358-B694-00EAB4A93408}" type="datetimeFigureOut">
              <a:rPr lang="fr-FR" smtClean="0"/>
              <a:t>02/02/2016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B163E-2946-48BF-93BF-0F535D3768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9394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11D0577-F8C5-4358-B694-00EAB4A93408}" type="datetimeFigureOut">
              <a:rPr lang="fr-FR" smtClean="0"/>
              <a:t>02/02/2016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8B163E-2946-48BF-93BF-0F535D3768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8952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beration.fr/societe/2012/03/21/comment-les-enqueteurs-ont-remonte-la-trace-du-tueur-presume_804682" TargetMode="External"/><Relationship Id="rId2" Type="http://schemas.openxmlformats.org/officeDocument/2006/relationships/hyperlink" Target="http://www.liberation.fr/ecrans/2012/03/21/comment-remonter-la-piste-d-une-adresse-ip_956270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fr.wikipedia.org/wiki/Adresse_IP" TargetMode="External"/><Relationship Id="rId4" Type="http://schemas.openxmlformats.org/officeDocument/2006/relationships/hyperlink" Target="http://blog.diagram.fr/astuces-windows/trouver-un-utilisateur-a-partir-de-son-adresse-ip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28400" y="1571223"/>
            <a:ext cx="8574622" cy="1188673"/>
          </a:xfrm>
        </p:spPr>
        <p:txBody>
          <a:bodyPr>
            <a:normAutofit/>
          </a:bodyPr>
          <a:lstStyle/>
          <a:p>
            <a:r>
              <a:rPr lang="fr-FR" sz="6600" dirty="0" smtClean="0">
                <a:solidFill>
                  <a:schemeClr val="accent2">
                    <a:lumMod val="75000"/>
                  </a:schemeClr>
                </a:solidFill>
              </a:rPr>
              <a:t>L’adresse IP sur internet</a:t>
            </a:r>
            <a:endParaRPr lang="fr-FR" sz="6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069725" y="3184898"/>
            <a:ext cx="7201478" cy="1388534"/>
          </a:xfrm>
        </p:spPr>
        <p:txBody>
          <a:bodyPr/>
          <a:lstStyle/>
          <a:p>
            <a:r>
              <a:rPr lang="fr-FR" sz="2800" b="1" dirty="0"/>
              <a:t>Comment remonter la piste d'une adresse IP ?</a:t>
            </a:r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llipse 4"/>
          <p:cNvSpPr/>
          <p:nvPr/>
        </p:nvSpPr>
        <p:spPr>
          <a:xfrm>
            <a:off x="2677262" y="5883275"/>
            <a:ext cx="502276" cy="5151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/>
          <p:cNvSpPr/>
          <p:nvPr/>
        </p:nvSpPr>
        <p:spPr>
          <a:xfrm>
            <a:off x="2174986" y="5883275"/>
            <a:ext cx="502276" cy="5151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1672710" y="5883275"/>
            <a:ext cx="502276" cy="5151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1159701" y="5883275"/>
            <a:ext cx="502276" cy="5151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657425" y="5883276"/>
            <a:ext cx="502276" cy="5151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3179538" y="5883274"/>
            <a:ext cx="502276" cy="5151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531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9461" y="449420"/>
            <a:ext cx="10018713" cy="1752599"/>
          </a:xfrm>
        </p:spPr>
        <p:txBody>
          <a:bodyPr/>
          <a:lstStyle/>
          <a:p>
            <a:r>
              <a:rPr lang="fr-FR" dirty="0" smtClean="0"/>
              <a:t>Qu’est ce que l’adresse IP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84311" y="2666999"/>
            <a:ext cx="5212704" cy="3124201"/>
          </a:xfrm>
        </p:spPr>
        <p:txBody>
          <a:bodyPr/>
          <a:lstStyle/>
          <a:p>
            <a:r>
              <a:rPr lang="fr-FR" dirty="0"/>
              <a:t>numéro </a:t>
            </a:r>
            <a:r>
              <a:rPr lang="fr-FR" dirty="0" smtClean="0"/>
              <a:t>d'identification</a:t>
            </a:r>
          </a:p>
          <a:p>
            <a:r>
              <a:rPr lang="fr-FR" dirty="0"/>
              <a:t>appareil connecté à un réseau </a:t>
            </a:r>
            <a:endParaRPr lang="fr-FR" dirty="0" smtClean="0"/>
          </a:p>
          <a:p>
            <a:endParaRPr lang="fr-FR" dirty="0"/>
          </a:p>
        </p:txBody>
      </p:sp>
      <p:pic>
        <p:nvPicPr>
          <p:cNvPr id="1026" name="Picture 2" descr="Afficher l'image d'ori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823" y="2202019"/>
            <a:ext cx="2476500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7823" y="4229099"/>
            <a:ext cx="2571750" cy="1000125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8367823" y="3859767"/>
            <a:ext cx="1635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IPV6</a:t>
            </a:r>
            <a:endParaRPr lang="fr-FR" dirty="0"/>
          </a:p>
        </p:txBody>
      </p:sp>
      <p:sp>
        <p:nvSpPr>
          <p:cNvPr id="7" name="Ellipse 6"/>
          <p:cNvSpPr/>
          <p:nvPr/>
        </p:nvSpPr>
        <p:spPr>
          <a:xfrm>
            <a:off x="2711852" y="5908449"/>
            <a:ext cx="502276" cy="5151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2209576" y="5908449"/>
            <a:ext cx="502276" cy="5151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1707300" y="5908449"/>
            <a:ext cx="502276" cy="5151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1194291" y="5908449"/>
            <a:ext cx="502276" cy="5151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/>
          <p:cNvSpPr/>
          <p:nvPr/>
        </p:nvSpPr>
        <p:spPr>
          <a:xfrm>
            <a:off x="692015" y="5908450"/>
            <a:ext cx="502276" cy="5151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/>
          <p:cNvSpPr/>
          <p:nvPr/>
        </p:nvSpPr>
        <p:spPr>
          <a:xfrm>
            <a:off x="3214128" y="5908448"/>
            <a:ext cx="502276" cy="5151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102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94914" y="326800"/>
            <a:ext cx="10018713" cy="1752599"/>
          </a:xfrm>
        </p:spPr>
        <p:txBody>
          <a:bodyPr/>
          <a:lstStyle/>
          <a:p>
            <a:r>
              <a:rPr lang="fr-FR" dirty="0" smtClean="0"/>
              <a:t>Comment tracer une adresse IP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91127" y="2079399"/>
            <a:ext cx="10018713" cy="3124201"/>
          </a:xfrm>
        </p:spPr>
        <p:txBody>
          <a:bodyPr/>
          <a:lstStyle/>
          <a:p>
            <a:r>
              <a:rPr lang="fr-FR" dirty="0" smtClean="0"/>
              <a:t>Fichier log</a:t>
            </a:r>
          </a:p>
          <a:p>
            <a:endParaRPr lang="fr-FR" dirty="0" smtClean="0"/>
          </a:p>
          <a:p>
            <a:r>
              <a:rPr lang="fr-FR" dirty="0" smtClean="0"/>
              <a:t>Décret 26 mars 2006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9310" y="1553244"/>
            <a:ext cx="5785108" cy="239117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097" y="4164704"/>
            <a:ext cx="4909534" cy="245476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Ellipse 6"/>
          <p:cNvSpPr/>
          <p:nvPr/>
        </p:nvSpPr>
        <p:spPr>
          <a:xfrm>
            <a:off x="2718037" y="5943598"/>
            <a:ext cx="502276" cy="5151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2215761" y="5943598"/>
            <a:ext cx="502276" cy="5151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1713485" y="5943598"/>
            <a:ext cx="502276" cy="5151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1200476" y="5943598"/>
            <a:ext cx="502276" cy="5151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/>
          <p:cNvSpPr/>
          <p:nvPr/>
        </p:nvSpPr>
        <p:spPr>
          <a:xfrm>
            <a:off x="698200" y="5943599"/>
            <a:ext cx="502276" cy="5151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/>
          <p:cNvSpPr/>
          <p:nvPr/>
        </p:nvSpPr>
        <p:spPr>
          <a:xfrm>
            <a:off x="3228398" y="5943598"/>
            <a:ext cx="502276" cy="5151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27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 Exemple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51194" y="2293513"/>
            <a:ext cx="3235389" cy="3669406"/>
          </a:xfrm>
          <a:prstGeom prst="rect">
            <a:avLst/>
          </a:prstGeom>
        </p:spPr>
      </p:pic>
      <p:sp>
        <p:nvSpPr>
          <p:cNvPr id="5" name="Ellipse 4"/>
          <p:cNvSpPr/>
          <p:nvPr/>
        </p:nvSpPr>
        <p:spPr>
          <a:xfrm>
            <a:off x="2657451" y="5962919"/>
            <a:ext cx="502276" cy="5151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/>
          <p:cNvSpPr/>
          <p:nvPr/>
        </p:nvSpPr>
        <p:spPr>
          <a:xfrm>
            <a:off x="2155175" y="5962919"/>
            <a:ext cx="502276" cy="5151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1652899" y="5962919"/>
            <a:ext cx="502276" cy="5151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1139890" y="5962919"/>
            <a:ext cx="502276" cy="5151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637614" y="5962920"/>
            <a:ext cx="502276" cy="5151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3164130" y="5962918"/>
            <a:ext cx="502276" cy="5151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161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7436" y="286555"/>
            <a:ext cx="10018713" cy="1752599"/>
          </a:xfrm>
        </p:spPr>
        <p:txBody>
          <a:bodyPr/>
          <a:lstStyle/>
          <a:p>
            <a:r>
              <a:rPr lang="fr-FR" dirty="0" smtClean="0"/>
              <a:t>Source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98574" y="2039154"/>
            <a:ext cx="10018713" cy="3124201"/>
          </a:xfrm>
        </p:spPr>
        <p:txBody>
          <a:bodyPr/>
          <a:lstStyle/>
          <a:p>
            <a:r>
              <a:rPr lang="fr-FR" u="sng" dirty="0">
                <a:hlinkClick r:id="rId2"/>
              </a:rPr>
              <a:t>http://www.liberation.fr/ecrans/2012/03/21/comment-remonter-la-piste-d-une-adresse-ip_956270</a:t>
            </a:r>
            <a:r>
              <a:rPr lang="fr-FR" dirty="0"/>
              <a:t> </a:t>
            </a:r>
          </a:p>
          <a:p>
            <a:r>
              <a:rPr lang="fr-FR" u="sng" dirty="0">
                <a:hlinkClick r:id="rId3"/>
              </a:rPr>
              <a:t>http://www.liberation.fr/societe/2012/03/21/comment-les-enqueteurs-ont-remonte-la-trace-du-tueur-presume_804682</a:t>
            </a:r>
            <a:r>
              <a:rPr lang="fr-FR" dirty="0"/>
              <a:t> </a:t>
            </a:r>
            <a:endParaRPr lang="fr-FR" dirty="0" smtClean="0"/>
          </a:p>
          <a:p>
            <a:r>
              <a:rPr lang="fr-FR" u="sng" dirty="0" smtClean="0">
                <a:hlinkClick r:id="rId4"/>
              </a:rPr>
              <a:t>http</a:t>
            </a:r>
            <a:r>
              <a:rPr lang="fr-FR" u="sng" dirty="0">
                <a:hlinkClick r:id="rId4"/>
              </a:rPr>
              <a:t>://blog.diagram.fr/astuces-windows/trouver-un-utilisateur-a-partir-de-son-adresse-ip</a:t>
            </a:r>
            <a:r>
              <a:rPr lang="fr-FR" dirty="0"/>
              <a:t> </a:t>
            </a:r>
          </a:p>
          <a:p>
            <a:r>
              <a:rPr lang="fr-FR" u="sng" dirty="0">
                <a:hlinkClick r:id="rId5"/>
              </a:rPr>
              <a:t>https://fr.wikipedia.org/wiki/Adresse_IP</a:t>
            </a:r>
            <a:r>
              <a:rPr lang="fr-FR" dirty="0"/>
              <a:t> </a:t>
            </a:r>
          </a:p>
        </p:txBody>
      </p:sp>
      <p:sp>
        <p:nvSpPr>
          <p:cNvPr id="4" name="Ellipse 3"/>
          <p:cNvSpPr/>
          <p:nvPr/>
        </p:nvSpPr>
        <p:spPr>
          <a:xfrm>
            <a:off x="2613859" y="6019799"/>
            <a:ext cx="502276" cy="5151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/>
          <p:cNvSpPr/>
          <p:nvPr/>
        </p:nvSpPr>
        <p:spPr>
          <a:xfrm>
            <a:off x="2111583" y="6019799"/>
            <a:ext cx="502276" cy="5151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/>
          <p:cNvSpPr/>
          <p:nvPr/>
        </p:nvSpPr>
        <p:spPr>
          <a:xfrm>
            <a:off x="1609307" y="6019799"/>
            <a:ext cx="502276" cy="5151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1096298" y="6019799"/>
            <a:ext cx="502276" cy="5151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594022" y="6019800"/>
            <a:ext cx="502276" cy="5151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3116135" y="6019799"/>
            <a:ext cx="502276" cy="5151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621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3853" y="1960808"/>
            <a:ext cx="10018713" cy="1752599"/>
          </a:xfrm>
        </p:spPr>
        <p:txBody>
          <a:bodyPr>
            <a:normAutofit/>
          </a:bodyPr>
          <a:lstStyle/>
          <a:p>
            <a:r>
              <a:rPr lang="fr-FR" sz="5400" dirty="0" smtClean="0">
                <a:solidFill>
                  <a:srgbClr val="92D050"/>
                </a:solidFill>
              </a:rPr>
              <a:t>Des questions ?</a:t>
            </a:r>
            <a:endParaRPr lang="fr-FR" sz="5400" dirty="0">
              <a:solidFill>
                <a:srgbClr val="92D050"/>
              </a:solidFill>
            </a:endParaRPr>
          </a:p>
        </p:txBody>
      </p:sp>
      <p:sp>
        <p:nvSpPr>
          <p:cNvPr id="3" name="Ellipse 2"/>
          <p:cNvSpPr/>
          <p:nvPr/>
        </p:nvSpPr>
        <p:spPr>
          <a:xfrm>
            <a:off x="2982552" y="5866325"/>
            <a:ext cx="502276" cy="5151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/>
          <p:cNvSpPr/>
          <p:nvPr/>
        </p:nvSpPr>
        <p:spPr>
          <a:xfrm>
            <a:off x="2480276" y="5866325"/>
            <a:ext cx="502276" cy="5151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/>
          <p:cNvSpPr/>
          <p:nvPr/>
        </p:nvSpPr>
        <p:spPr>
          <a:xfrm>
            <a:off x="1978000" y="5866325"/>
            <a:ext cx="502276" cy="5151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/>
          <p:cNvSpPr/>
          <p:nvPr/>
        </p:nvSpPr>
        <p:spPr>
          <a:xfrm>
            <a:off x="1464991" y="5866325"/>
            <a:ext cx="502276" cy="5151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962715" y="5866326"/>
            <a:ext cx="502276" cy="5151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3484828" y="5866324"/>
            <a:ext cx="502276" cy="5151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346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e">
  <a:themeElements>
    <a:clrScheme name="Bleu 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Parallaxe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TM03457496[[fn=Parallaxe]]</Template>
  <TotalTime>1256</TotalTime>
  <Words>56</Words>
  <Application>Microsoft Office PowerPoint</Application>
  <PresentationFormat>Grand écran</PresentationFormat>
  <Paragraphs>18</Paragraphs>
  <Slides>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Corbel</vt:lpstr>
      <vt:lpstr>Parallaxe</vt:lpstr>
      <vt:lpstr>L’adresse IP sur internet</vt:lpstr>
      <vt:lpstr>Qu’est ce que l’adresse IP ?</vt:lpstr>
      <vt:lpstr>Comment tracer une adresse IP</vt:lpstr>
      <vt:lpstr>Un Exemple</vt:lpstr>
      <vt:lpstr>Source</vt:lpstr>
      <vt:lpstr>Des questions 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ROUSSEAU Antoine</dc:creator>
  <cp:lastModifiedBy>Antoine Rousseau</cp:lastModifiedBy>
  <cp:revision>11</cp:revision>
  <dcterms:created xsi:type="dcterms:W3CDTF">2015-11-26T16:51:22Z</dcterms:created>
  <dcterms:modified xsi:type="dcterms:W3CDTF">2016-02-02T05:47:53Z</dcterms:modified>
</cp:coreProperties>
</file>